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56" r:id="rId2"/>
    <p:sldId id="290" r:id="rId3"/>
    <p:sldId id="297" r:id="rId4"/>
    <p:sldId id="293" r:id="rId5"/>
    <p:sldId id="301" r:id="rId6"/>
    <p:sldId id="302" r:id="rId7"/>
    <p:sldId id="299" r:id="rId8"/>
  </p:sldIdLst>
  <p:sldSz cx="9144000" cy="6858000" type="screen4x3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823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402" y="0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4AA73-D5A7-4D65-B8FD-2705079AFDEB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402" y="9519426"/>
            <a:ext cx="2984189" cy="5007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05BC-C2E4-44D6-9C18-2EF0DB10F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83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97D43-64A2-4173-832A-05E84B532577}" type="datetimeFigureOut">
              <a:rPr lang="en-IN" smtClean="0"/>
              <a:t>26-09-2025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B1A81-63A4-45CE-91E9-08EC58E50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28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EB1A81-63A4-45CE-91E9-08EC58E50FC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20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469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06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587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502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11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96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813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38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135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91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471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917F-AFC0-497B-9530-7E0F3F65C218}" type="datetimeFigureOut">
              <a:rPr lang="en-IN" smtClean="0"/>
              <a:pPr/>
              <a:t>26-09-2025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5C91-0104-4D82-9023-D64B24D85AA9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01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67840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Project No. 06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PROMOTION OF BEE-KEEPING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IN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C:\Users\Dr Nazir A Ganai\Desktop\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08" y="44624"/>
            <a:ext cx="1417921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71600" y="5715000"/>
            <a:ext cx="6120680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SKUAST-Kashmir for Quality Life</a:t>
            </a:r>
            <a:endParaRPr lang="en-IN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6463"/>
            <a:ext cx="6120680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MPR of HADP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September, 2025</a:t>
            </a:r>
          </a:p>
        </p:txBody>
      </p:sp>
    </p:spTree>
    <p:extLst>
      <p:ext uri="{BB962C8B-B14F-4D97-AF65-F5344CB8AC3E}">
        <p14:creationId xmlns:p14="http://schemas.microsoft.com/office/powerpoint/2010/main" val="4406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13655"/>
              </p:ext>
            </p:extLst>
          </p:nvPr>
        </p:nvGraphicFramePr>
        <p:xfrm>
          <a:off x="152400" y="523220"/>
          <a:ext cx="8839200" cy="883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39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5624">
                <a:tc>
                  <a:txBody>
                    <a:bodyPr/>
                    <a:lstStyle/>
                    <a:p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Target /Interventions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Budget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Allocation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Funds</a:t>
                      </a:r>
                      <a:r>
                        <a:rPr lang="en-IN" sz="1800" baseline="0" dirty="0">
                          <a:solidFill>
                            <a:schemeClr val="tx1"/>
                          </a:solidFill>
                        </a:rPr>
                        <a:t> Released</a:t>
                      </a:r>
                      <a:endParaRPr lang="en-IN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 up to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31st of March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Expenditure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the m/o September, 2025</a:t>
                      </a:r>
                    </a:p>
                    <a:p>
                      <a:pPr marL="0" algn="ctr" defTabSz="914400" rtl="0" eaLnBrk="1" latinLnBrk="0" hangingPunct="1"/>
                      <a:endParaRPr lang="en-IN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Achievements for the m/o September</a:t>
                      </a:r>
                      <a:r>
                        <a:rPr lang="en-IN" sz="1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2025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1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Bee breeding centre for climate smart bees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  <a:r>
                        <a:rPr lang="en-US" sz="1200" baseline="0" dirty="0"/>
                        <a:t> lakhs</a:t>
                      </a:r>
                      <a:endParaRPr lang="en-IN" sz="1200" dirty="0"/>
                    </a:p>
                    <a:p>
                      <a:pPr algn="ctr"/>
                      <a:r>
                        <a:rPr lang="en-IN" sz="1200" dirty="0"/>
                        <a:t>(2025-26)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lakhs</a:t>
                      </a:r>
                      <a:endParaRPr lang="en-IN" sz="1200" dirty="0"/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1.617 </a:t>
                      </a: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Expenditure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 Lakhs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Polarimeter bill has been  submitted in the comptroller office SKUAST- Kashmir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Funds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has been released for the year 2025-2026 =  25 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Liability  for the year2024-25= 50lakhs </a:t>
                      </a:r>
                    </a:p>
                    <a:p>
                      <a:pPr marL="0" algn="just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Requisition for budget enhancement  of Rs 30 Lakhs to the already sanctioned amount i.e.,  Rs 50 Lakhs for the smooth functioning of project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IN" sz="1200" dirty="0"/>
                        <a:t>Installation of OTC (Open Top Chamber) system is</a:t>
                      </a:r>
                      <a:r>
                        <a:rPr lang="en-IN" sz="1200" baseline="0" dirty="0"/>
                        <a:t> completed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614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Disease diagnostic and quarantine centre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Targets for</a:t>
                      </a:r>
                      <a:r>
                        <a:rPr lang="en-IN" sz="1200" baseline="0" dirty="0"/>
                        <a:t> establishment of </a:t>
                      </a:r>
                      <a:r>
                        <a:rPr lang="en-IN" sz="1200" dirty="0"/>
                        <a:t>Disease diagnostic and quarantine centre is</a:t>
                      </a:r>
                      <a:r>
                        <a:rPr lang="en-IN" sz="1200" baseline="0" dirty="0"/>
                        <a:t> completed with all equipment's  functional </a:t>
                      </a:r>
                      <a:endParaRPr lang="en-IN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782">
                <a:tc rowSpan="2"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nucleus stock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200" dirty="0"/>
                        <a:t>Production of nucleus stock </a:t>
                      </a:r>
                    </a:p>
                    <a:p>
                      <a:pPr algn="just"/>
                      <a:r>
                        <a:rPr lang="en-IN" sz="1200" dirty="0"/>
                        <a:t>         Is initiated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1200" dirty="0"/>
                        <a:t>    Establishment of Insect Mini          museum at Division of Entomology, SKUAST-K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96">
                <a:tc vMerge="1">
                  <a:txBody>
                    <a:bodyPr/>
                    <a:lstStyle/>
                    <a:p>
                      <a:pPr algn="just"/>
                      <a:endParaRPr lang="en-IN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Font typeface="Arial" pitchFamily="34" charset="0"/>
                        <a:buNone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the Equipment's purchased under HADP-06 Project has been made functional and demonstration is carried out.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Procurement Plan for the FY 2025-2026 has been Submitted to </a:t>
                      </a:r>
                      <a:r>
                        <a:rPr lang="en-IN" sz="1200" baseline="0" dirty="0"/>
                        <a:t>Directorate of Research</a:t>
                      </a:r>
                    </a:p>
                    <a:p>
                      <a:pPr marL="285750" indent="-285750" algn="just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I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Samples has been collected from different districts and analysed  at Disease diagnostic and Quarantine  centre, RTCPPPM Division of Entomology SKUAST-K.</a:t>
                      </a: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162">
                <a:tc>
                  <a:txBody>
                    <a:bodyPr/>
                    <a:lstStyle/>
                    <a:p>
                      <a:pPr algn="just"/>
                      <a:r>
                        <a:rPr lang="en-IN" sz="1200" dirty="0"/>
                        <a:t>Production of bee colonies by</a:t>
                      </a:r>
                      <a:r>
                        <a:rPr lang="en-IN" sz="1200" baseline="0" dirty="0"/>
                        <a:t> </a:t>
                      </a:r>
                      <a:r>
                        <a:rPr lang="en-IN" sz="1200" dirty="0"/>
                        <a:t>bee breeders </a:t>
                      </a:r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3039" y="0"/>
            <a:ext cx="523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MPR,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79652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707638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OPEN TOP CHAMBER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7422"/>
            <a:ext cx="8382000" cy="522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66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12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293"/>
          <a:stretch/>
        </p:blipFill>
        <p:spPr bwMode="auto">
          <a:xfrm>
            <a:off x="304800" y="1862683"/>
            <a:ext cx="4173891" cy="2785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97" y="1905000"/>
            <a:ext cx="4119941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0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ALL THE EQUIPMENTS ARE FUNCTIONAL IN </a:t>
            </a:r>
            <a:r>
              <a:rPr lang="en-IN" sz="1800" b="1" dirty="0">
                <a:latin typeface="Times New Roman" pitchFamily="18" charset="0"/>
                <a:cs typeface="Times New Roman" pitchFamily="18" charset="0"/>
              </a:rPr>
              <a:t>DISEASES DIGONOSTIC AND QURENTINE CENTER</a:t>
            </a:r>
            <a:endParaRPr lang="en-IN" sz="1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189817" cy="23923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59730"/>
            <a:ext cx="3266946" cy="245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32004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0" y="4271620"/>
            <a:ext cx="3134866" cy="228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2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464"/>
            <a:ext cx="315226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8413"/>
            <a:ext cx="3048000" cy="228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DE909-8304-48FD-9087-8ABEBD69A7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3247"/>
          <a:stretch/>
        </p:blipFill>
        <p:spPr>
          <a:xfrm>
            <a:off x="381000" y="3352800"/>
            <a:ext cx="3514667" cy="243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919C3-29BD-4B45-A82C-AB69D92EB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429000"/>
            <a:ext cx="3560164" cy="2285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E33FF1-7A50-4B75-8A18-E34FD2719997}"/>
              </a:ext>
            </a:extLst>
          </p:cNvPr>
          <p:cNvSpPr txBox="1"/>
          <p:nvPr/>
        </p:nvSpPr>
        <p:spPr>
          <a:xfrm>
            <a:off x="838200" y="5943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Analysis </a:t>
            </a:r>
            <a:r>
              <a:rPr lang="en-IN" sz="1800" b="1" kern="1200" baseline="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Disease diagnostic and Quarantine  centre, RTCPPPM Division of Entomology SKUAST-K.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2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Insect Mini-Museum</a:t>
            </a:r>
            <a:endParaRPr lang="en-I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36505" y="4048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6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8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blob:https://web.whatsapp.com/5d7330e4-a79b-4525-b121-f8bc1641fe9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FA435B-7B4B-42A8-93C2-B95DBCE65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584481"/>
            <a:ext cx="2590800" cy="29041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D8DFCD1-55CF-4CB0-9234-EC0C369CC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86" y="1584481"/>
            <a:ext cx="2527531" cy="2904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75A537-1F8A-47B9-A4DA-87E16312E4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52" y="1587878"/>
            <a:ext cx="2527531" cy="29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9789</TotalTime>
  <Words>282</Words>
  <Application>Microsoft Office PowerPoint</Application>
  <PresentationFormat>On-screen Show (4:3)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Office Theme</vt:lpstr>
      <vt:lpstr> Project No. 06 PROMOTION OF BEE-KEEPING   </vt:lpstr>
      <vt:lpstr>PowerPoint Presentation</vt:lpstr>
      <vt:lpstr>OPEN TOP CHAMBER </vt:lpstr>
      <vt:lpstr>DISEASES DIGONOSTIC AND QURENTINE CENTER</vt:lpstr>
      <vt:lpstr>ALL THE EQUIPMENTS ARE FUNCTIONAL IN DISEASES DIGONOSTIC AND QURENTINE CENTER</vt:lpstr>
      <vt:lpstr>PowerPoint Presentation</vt:lpstr>
      <vt:lpstr>Insect Mini-Museum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 Nazir</dc:creator>
  <cp:lastModifiedBy>HP</cp:lastModifiedBy>
  <cp:revision>195</cp:revision>
  <cp:lastPrinted>2025-05-01T04:51:53Z</cp:lastPrinted>
  <dcterms:created xsi:type="dcterms:W3CDTF">2015-11-10T03:27:06Z</dcterms:created>
  <dcterms:modified xsi:type="dcterms:W3CDTF">2025-09-26T20:21:46Z</dcterms:modified>
</cp:coreProperties>
</file>